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1825" r:id="rId2"/>
    <p:sldId id="1826" r:id="rId3"/>
    <p:sldId id="1827" r:id="rId4"/>
    <p:sldId id="1828" r:id="rId5"/>
    <p:sldId id="1829" r:id="rId6"/>
    <p:sldId id="1830" r:id="rId7"/>
    <p:sldId id="1833" r:id="rId8"/>
    <p:sldId id="1831" r:id="rId9"/>
    <p:sldId id="1832" r:id="rId10"/>
    <p:sldId id="1834" r:id="rId11"/>
    <p:sldId id="1835" r:id="rId12"/>
    <p:sldId id="1837" r:id="rId13"/>
    <p:sldId id="1836" r:id="rId14"/>
    <p:sldId id="1839" r:id="rId15"/>
    <p:sldId id="1838" r:id="rId16"/>
    <p:sldId id="1840" r:id="rId17"/>
    <p:sldId id="1841" r:id="rId18"/>
    <p:sldId id="1842" r:id="rId19"/>
    <p:sldId id="1843" r:id="rId20"/>
    <p:sldId id="1844" r:id="rId21"/>
    <p:sldId id="1845" r:id="rId22"/>
  </p:sldIdLst>
  <p:sldSz cx="15120938" cy="10691813"/>
  <p:notesSz cx="6797675" cy="9926638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по умолчанию" id="{289180CC-B721-4568-AA3E-DC0E03D7D344}">
          <p14:sldIdLst/>
        </p14:section>
        <p14:section name="Раздел без заголовка" id="{845E5906-7FC4-4DF7-9EF2-E9513126A23E}">
          <p14:sldIdLst>
            <p14:sldId id="1825"/>
            <p14:sldId id="1826"/>
            <p14:sldId id="1827"/>
            <p14:sldId id="1828"/>
            <p14:sldId id="1829"/>
            <p14:sldId id="1830"/>
            <p14:sldId id="1833"/>
            <p14:sldId id="1831"/>
            <p14:sldId id="1832"/>
            <p14:sldId id="1834"/>
            <p14:sldId id="1835"/>
            <p14:sldId id="1837"/>
            <p14:sldId id="1836"/>
            <p14:sldId id="1839"/>
            <p14:sldId id="1838"/>
            <p14:sldId id="1840"/>
            <p14:sldId id="1841"/>
            <p14:sldId id="1842"/>
            <p14:sldId id="1843"/>
            <p14:sldId id="1844"/>
            <p14:sldId id="1845"/>
          </p14:sldIdLst>
        </p14:section>
      </p14:sectionLst>
    </p:ext>
    <p:ext uri="{EFAFB233-063F-42B5-8137-9DF3F51BA10A}">
      <p15:sldGuideLst xmlns:p15="http://schemas.microsoft.com/office/powerpoint/2012/main">
        <p15:guide id="2" pos="476" userDrawn="1">
          <p15:clr>
            <a:srgbClr val="A4A3A4"/>
          </p15:clr>
        </p15:guide>
        <p15:guide id="3" orient="horz" pos="3776" userDrawn="1">
          <p15:clr>
            <a:srgbClr val="A4A3A4"/>
          </p15:clr>
        </p15:guide>
        <p15:guide id="4" pos="4626" userDrawn="1">
          <p15:clr>
            <a:srgbClr val="A4A3A4"/>
          </p15:clr>
        </p15:guide>
        <p15:guide id="5" orient="horz" pos="963" userDrawn="1">
          <p15:clr>
            <a:srgbClr val="A4A3A4"/>
          </p15:clr>
        </p15:guide>
        <p15:guide id="6" orient="horz" pos="6384" userDrawn="1">
          <p15:clr>
            <a:srgbClr val="A4A3A4"/>
          </p15:clr>
        </p15:guide>
        <p15:guide id="7" pos="4853" userDrawn="1">
          <p15:clr>
            <a:srgbClr val="A4A3A4"/>
          </p15:clr>
        </p15:guide>
        <p15:guide id="8" pos="9049" userDrawn="1">
          <p15:clr>
            <a:srgbClr val="A4A3A4"/>
          </p15:clr>
        </p15:guide>
        <p15:guide id="9" orient="horz" pos="238" userDrawn="1">
          <p15:clr>
            <a:srgbClr val="A4A3A4"/>
          </p15:clr>
        </p15:guide>
        <p15:guide id="10" orient="horz" pos="601" userDrawn="1">
          <p15:clr>
            <a:srgbClr val="A4A3A4"/>
          </p15:clr>
        </p15:guide>
        <p15:guide id="11" orient="horz" pos="359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F81BD"/>
    <a:srgbClr val="E6EDF6"/>
    <a:srgbClr val="DDFFDF"/>
    <a:srgbClr val="CDFFCF"/>
    <a:srgbClr val="CDFFE4"/>
    <a:srgbClr val="C6D9F1"/>
    <a:srgbClr val="028C0F"/>
    <a:srgbClr val="006600"/>
    <a:srgbClr val="465676"/>
    <a:srgbClr val="E9ED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65" autoAdjust="0"/>
    <p:restoredTop sz="94660"/>
  </p:normalViewPr>
  <p:slideViewPr>
    <p:cSldViewPr snapToGrid="0">
      <p:cViewPr varScale="1">
        <p:scale>
          <a:sx n="68" d="100"/>
          <a:sy n="68" d="100"/>
        </p:scale>
        <p:origin x="1884" y="66"/>
      </p:cViewPr>
      <p:guideLst>
        <p:guide pos="476"/>
        <p:guide orient="horz" pos="3776"/>
        <p:guide pos="4626"/>
        <p:guide orient="horz" pos="963"/>
        <p:guide orient="horz" pos="6384"/>
        <p:guide pos="4853"/>
        <p:guide pos="9049"/>
        <p:guide orient="horz" pos="238"/>
        <p:guide orient="horz" pos="601"/>
        <p:guide orient="horz" pos="359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1" d="100"/>
          <a:sy n="81" d="100"/>
        </p:scale>
        <p:origin x="39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2BE65-A50D-4E2D-9A48-4138391437CE}" type="datetimeFigureOut">
              <a:rPr lang="ru-RU" smtClean="0"/>
              <a:t>06.12.2024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78984-6538-4600-B23C-4BDCF8E6BED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155662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50444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7A588A-A378-46F8-81CF-ACB52AAF793C}" type="datetimeFigureOut">
              <a:rPr lang="ru-RU" smtClean="0"/>
              <a:t>06.12.2024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030288" y="1241425"/>
            <a:ext cx="473710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1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ADC667-0BCB-4137-838E-96E6F8B0C927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33913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1_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Рисунок 2"/>
          <p:cNvSpPr>
            <a:spLocks noGrp="1"/>
          </p:cNvSpPr>
          <p:nvPr>
            <p:ph type="pic" sz="quarter" idx="10"/>
          </p:nvPr>
        </p:nvSpPr>
        <p:spPr>
          <a:xfrm>
            <a:off x="759662" y="1528762"/>
            <a:ext cx="6584114" cy="4176711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5" name="Рисунок 2"/>
          <p:cNvSpPr>
            <a:spLocks noGrp="1"/>
          </p:cNvSpPr>
          <p:nvPr>
            <p:ph type="pic" sz="quarter" idx="12"/>
          </p:nvPr>
        </p:nvSpPr>
        <p:spPr>
          <a:xfrm>
            <a:off x="7740650" y="5994400"/>
            <a:ext cx="6630503" cy="4140199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4" name="Рисунок 2"/>
          <p:cNvSpPr>
            <a:spLocks noGrp="1"/>
          </p:cNvSpPr>
          <p:nvPr>
            <p:ph type="pic" sz="quarter" idx="11"/>
          </p:nvPr>
        </p:nvSpPr>
        <p:spPr>
          <a:xfrm>
            <a:off x="7740650" y="1528762"/>
            <a:ext cx="6630503" cy="4176711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6" name="Рисунок 2"/>
          <p:cNvSpPr>
            <a:spLocks noGrp="1"/>
          </p:cNvSpPr>
          <p:nvPr>
            <p:ph type="pic" sz="quarter" idx="13"/>
          </p:nvPr>
        </p:nvSpPr>
        <p:spPr>
          <a:xfrm>
            <a:off x="759661" y="5994400"/>
            <a:ext cx="6584114" cy="4140199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7" name="Google Shape;21;p1"/>
          <p:cNvSpPr/>
          <p:nvPr userDrawn="1"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1221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1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Рисунок 2"/>
          <p:cNvSpPr>
            <a:spLocks noGrp="1"/>
          </p:cNvSpPr>
          <p:nvPr>
            <p:ph type="pic" sz="quarter" idx="10"/>
          </p:nvPr>
        </p:nvSpPr>
        <p:spPr>
          <a:xfrm>
            <a:off x="1130300" y="1993901"/>
            <a:ext cx="6908800" cy="3886200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4" name="Рисунок 2"/>
          <p:cNvSpPr>
            <a:spLocks noGrp="1"/>
          </p:cNvSpPr>
          <p:nvPr>
            <p:ph type="pic" sz="quarter" idx="11"/>
          </p:nvPr>
        </p:nvSpPr>
        <p:spPr>
          <a:xfrm>
            <a:off x="7543800" y="1993901"/>
            <a:ext cx="6908800" cy="3886200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5" name="Рисунок 2"/>
          <p:cNvSpPr>
            <a:spLocks noGrp="1"/>
          </p:cNvSpPr>
          <p:nvPr>
            <p:ph type="pic" sz="quarter" idx="12"/>
          </p:nvPr>
        </p:nvSpPr>
        <p:spPr>
          <a:xfrm>
            <a:off x="7327900" y="5321301"/>
            <a:ext cx="6908800" cy="3886200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6" name="Рисунок 2"/>
          <p:cNvSpPr>
            <a:spLocks noGrp="1"/>
          </p:cNvSpPr>
          <p:nvPr>
            <p:ph type="pic" sz="quarter" idx="13"/>
          </p:nvPr>
        </p:nvSpPr>
        <p:spPr>
          <a:xfrm>
            <a:off x="914400" y="5321301"/>
            <a:ext cx="6908800" cy="3886200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7" name="Рисунок 6"/>
          <p:cNvSpPr>
            <a:spLocks noGrp="1"/>
          </p:cNvSpPr>
          <p:nvPr>
            <p:ph type="pic" sz="quarter" idx="14"/>
          </p:nvPr>
        </p:nvSpPr>
        <p:spPr>
          <a:xfrm>
            <a:off x="1130132" y="344020"/>
            <a:ext cx="4670165" cy="1343901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  <p:sp>
        <p:nvSpPr>
          <p:cNvPr id="9" name="Рисунок 8"/>
          <p:cNvSpPr>
            <a:spLocks noGrp="1"/>
          </p:cNvSpPr>
          <p:nvPr>
            <p:ph type="pic" sz="quarter" idx="15"/>
          </p:nvPr>
        </p:nvSpPr>
        <p:spPr>
          <a:xfrm>
            <a:off x="7328142" y="393519"/>
            <a:ext cx="5680197" cy="1049382"/>
          </a:xfrm>
          <a:prstGeom prst="rect">
            <a:avLst/>
          </a:prstGeom>
        </p:spPr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42899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Титульный слайд" type="title">
  <p:cSld name="Титульный слайд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1134120" y="1749900"/>
            <a:ext cx="12853350" cy="37226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8275" tIns="128275" rIns="128275" bIns="128275" anchor="b" anchorCtr="0"/>
          <a:lstStyle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300"/>
              <a:buFont typeface="Calibri"/>
              <a:buNone/>
              <a:defRPr sz="9281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1890201" y="5616005"/>
            <a:ext cx="11341191" cy="25815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8275" tIns="128275" rIns="128275" bIns="128275" anchor="t" anchorCtr="0"/>
          <a:lstStyle>
            <a:lvl1pPr marR="0" lvl="0" algn="ctr" rtl="0">
              <a:lnSpc>
                <a:spcPct val="90000"/>
              </a:lnSpc>
              <a:spcBef>
                <a:spcPts val="1497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sz="3693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3100"/>
              <a:buFont typeface="Arial"/>
              <a:buNone/>
              <a:defRPr sz="3094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7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ctr" rtl="0">
              <a:lnSpc>
                <a:spcPct val="90000"/>
              </a:lnSpc>
              <a:spcBef>
                <a:spcPts val="798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dt" idx="10"/>
          </p:nvPr>
        </p:nvSpPr>
        <p:spPr>
          <a:xfrm>
            <a:off x="1039611" y="9910302"/>
            <a:ext cx="3402357" cy="5693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8275" tIns="128275" rIns="128275" bIns="128275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ftr" idx="11"/>
          </p:nvPr>
        </p:nvSpPr>
        <p:spPr>
          <a:xfrm>
            <a:off x="5009034" y="9910302"/>
            <a:ext cx="5103536" cy="5693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8275" tIns="128275" rIns="128275" bIns="12827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defRPr sz="2495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ldNum" idx="12"/>
          </p:nvPr>
        </p:nvSpPr>
        <p:spPr>
          <a:xfrm>
            <a:off x="10679635" y="9910302"/>
            <a:ext cx="3402357" cy="5693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8275" tIns="64125" rIns="128275" bIns="641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  <a:defRPr sz="1896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9373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4" r:id="rId2"/>
    <p:sldLayoutId id="2147483657" r:id="rId3"/>
  </p:sldLayoutIdLst>
  <p:hf hdr="0" ftr="0" dt="0"/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8.png"/><Relationship Id="rId4" Type="http://schemas.openxmlformats.org/officeDocument/2006/relationships/image" Target="../media/image4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2.jpeg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6.jpeg"/><Relationship Id="rId4" Type="http://schemas.openxmlformats.org/officeDocument/2006/relationships/image" Target="../media/image5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0.jpg"/><Relationship Id="rId4" Type="http://schemas.openxmlformats.org/officeDocument/2006/relationships/image" Target="../media/image5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4.png"/><Relationship Id="rId4" Type="http://schemas.openxmlformats.org/officeDocument/2006/relationships/image" Target="../media/image6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2.jpg"/><Relationship Id="rId4" Type="http://schemas.openxmlformats.org/officeDocument/2006/relationships/image" Target="../media/image7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6.jpg"/><Relationship Id="rId4" Type="http://schemas.openxmlformats.org/officeDocument/2006/relationships/image" Target="../media/image7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0.jpg"/><Relationship Id="rId4" Type="http://schemas.openxmlformats.org/officeDocument/2006/relationships/image" Target="../media/image79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4.png"/><Relationship Id="rId4" Type="http://schemas.openxmlformats.org/officeDocument/2006/relationships/image" Target="../media/image8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Зеленый проспект, д. 66, к. 1,2 </a:t>
            </a:r>
          </a:p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 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Зеленый проспект, д. 66, к. 1,2 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27" name="Рисунок 26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10019" b="10019"/>
          <a:stretch>
            <a:fillRect/>
          </a:stretch>
        </p:blipFill>
        <p:spPr>
          <a:xfrm>
            <a:off x="7704138" y="6157913"/>
            <a:ext cx="6630987" cy="3976687"/>
          </a:xfrm>
          <a:prstGeom prst="rect">
            <a:avLst/>
          </a:prstGeom>
        </p:spPr>
      </p:pic>
      <p:pic>
        <p:nvPicPr>
          <p:cNvPr id="25" name="Рисунок 2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1" b="871"/>
          <a:stretch>
            <a:fillRect/>
          </a:stretch>
        </p:blipFill>
        <p:spPr>
          <a:xfrm>
            <a:off x="755650" y="1352550"/>
            <a:ext cx="6583363" cy="3943350"/>
          </a:xfrm>
          <a:prstGeom prst="rect">
            <a:avLst/>
          </a:prstGeom>
        </p:spPr>
      </p:pic>
      <p:pic>
        <p:nvPicPr>
          <p:cNvPr id="26" name="Рисунок 25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2" b="1512"/>
          <a:stretch>
            <a:fillRect/>
          </a:stretch>
        </p:blipFill>
        <p:spPr>
          <a:xfrm>
            <a:off x="781050" y="6157913"/>
            <a:ext cx="6584950" cy="3976687"/>
          </a:xfrm>
          <a:prstGeom prst="rect">
            <a:avLst/>
          </a:prstGeom>
        </p:spPr>
      </p:pic>
      <p:pic>
        <p:nvPicPr>
          <p:cNvPr id="7" name="Рисунок 6"/>
          <p:cNvPicPr>
            <a:picLocks noGrp="1" noChangeAspect="1"/>
          </p:cNvPicPr>
          <p:nvPr>
            <p:ph type="pic" sz="quarter" idx="11"/>
          </p:nvPr>
        </p:nvPicPr>
        <p:blipFill>
          <a:blip r:embed="rId5"/>
          <a:srcRect t="7920" b="7920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1180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fontAlgn="ctr"/>
            <a:r>
              <a:rPr lang="ru-RU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Федеративный просп.,24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fontAlgn="ctr"/>
            <a:r>
              <a:rPr lang="ru-RU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Федеративный просп.,24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6" name="Рисунок 5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9936" b="9936"/>
          <a:stretch>
            <a:fillRect/>
          </a:stretch>
        </p:blipFill>
        <p:spPr>
          <a:xfrm>
            <a:off x="7704138" y="6157913"/>
            <a:ext cx="6630987" cy="3976687"/>
          </a:xfrm>
          <a:prstGeom prst="rect">
            <a:avLst/>
          </a:prstGeom>
        </p:spPr>
      </p:pic>
      <p:pic>
        <p:nvPicPr>
          <p:cNvPr id="3" name="Рисунок 2"/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10897" b="10897"/>
          <a:stretch>
            <a:fillRect/>
          </a:stretch>
        </p:blipFill>
        <p:spPr>
          <a:xfrm>
            <a:off x="7713663" y="1352550"/>
            <a:ext cx="6630987" cy="3889375"/>
          </a:xfrm>
          <a:prstGeom prst="rect">
            <a:avLst/>
          </a:prstGeom>
        </p:spPr>
      </p:pic>
      <p:pic>
        <p:nvPicPr>
          <p:cNvPr id="24" name="Рисунок 23"/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87" b="7987"/>
          <a:stretch>
            <a:fillRect/>
          </a:stretch>
        </p:blipFill>
        <p:spPr>
          <a:xfrm>
            <a:off x="755650" y="6177281"/>
            <a:ext cx="6584114" cy="4140199"/>
          </a:xfrm>
          <a:prstGeom prst="rect">
            <a:avLst/>
          </a:prstGeom>
        </p:spPr>
      </p:pic>
      <p:pic>
        <p:nvPicPr>
          <p:cNvPr id="26" name="Рисунок 25"/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16" b="7616"/>
          <a:stretch>
            <a:fillRect/>
          </a:stretch>
        </p:blipFill>
        <p:spPr>
          <a:xfrm>
            <a:off x="755650" y="1303819"/>
            <a:ext cx="6584114" cy="417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876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3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</a:t>
            </a:r>
            <a:r>
              <a:rPr lang="ru-RU" sz="2000" b="1" i="1" dirty="0" err="1">
                <a:solidFill>
                  <a:srgbClr val="FF0000"/>
                </a:solidFill>
                <a:latin typeface="Segoe UI"/>
              </a:rPr>
              <a:t>Кусковская</a:t>
            </a:r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 ул.,33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</a:t>
            </a:r>
            <a:r>
              <a:rPr lang="ru-RU" b="1" i="1" dirty="0" err="1">
                <a:solidFill>
                  <a:srgbClr val="FF0000"/>
                </a:solidFill>
                <a:latin typeface="Segoe UI"/>
              </a:rPr>
              <a:t>Кусковская</a:t>
            </a:r>
            <a:r>
              <a:rPr lang="ru-RU" b="1" i="1" dirty="0">
                <a:solidFill>
                  <a:srgbClr val="FF0000"/>
                </a:solidFill>
                <a:latin typeface="Segoe UI"/>
              </a:rPr>
              <a:t> ул.,33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20" name="Picture 3"/>
          <p:cNvPicPr>
            <a:picLocks noGrp="1" noChangeAspect="1" noChangeArrowheads="1"/>
          </p:cNvPicPr>
          <p:nvPr>
            <p:ph type="pic" sz="quarter" idx="12"/>
          </p:nvPr>
        </p:nvPicPr>
        <p:blipFill>
          <a:blip r:embed="rId2" cstate="print"/>
          <a:srcRect l="4352" r="4352"/>
          <a:stretch>
            <a:fillRect/>
          </a:stretch>
        </p:blipFill>
        <p:spPr bwMode="auto">
          <a:xfrm>
            <a:off x="7704138" y="6157913"/>
            <a:ext cx="6630987" cy="397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Рисунок 22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8" r="5278"/>
          <a:stretch>
            <a:fillRect/>
          </a:stretch>
        </p:blipFill>
        <p:spPr>
          <a:xfrm>
            <a:off x="736816" y="6119105"/>
            <a:ext cx="6584114" cy="4140199"/>
          </a:xfrm>
          <a:prstGeom prst="rect">
            <a:avLst/>
          </a:prstGeom>
        </p:spPr>
      </p:pic>
      <p:pic>
        <p:nvPicPr>
          <p:cNvPr id="24" name="Picture 3"/>
          <p:cNvPicPr>
            <a:picLocks noGrp="1" noChangeAspect="1" noChangeArrowheads="1"/>
          </p:cNvPicPr>
          <p:nvPr>
            <p:ph type="pic" sz="quarter" idx="11"/>
          </p:nvPr>
        </p:nvPicPr>
        <p:blipFill>
          <a:blip r:embed="rId4" cstate="print"/>
          <a:srcRect t="10813" b="10813"/>
          <a:stretch>
            <a:fillRect/>
          </a:stretch>
        </p:blipFill>
        <p:spPr bwMode="auto">
          <a:xfrm>
            <a:off x="7713663" y="1352550"/>
            <a:ext cx="6630987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Рисунок 24"/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0" r="3010"/>
          <a:stretch>
            <a:fillRect/>
          </a:stretch>
        </p:blipFill>
        <p:spPr>
          <a:xfrm>
            <a:off x="755650" y="1352550"/>
            <a:ext cx="6583363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405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Федеративный просп.,46 к.2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Федеративный просп.,46 к.2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7" name="Рисунок 6"/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440" b="32440"/>
          <a:stretch>
            <a:fillRect/>
          </a:stretch>
        </p:blipFill>
        <p:spPr>
          <a:xfrm>
            <a:off x="7740650" y="6113464"/>
            <a:ext cx="6630503" cy="4140199"/>
          </a:xfrm>
        </p:spPr>
      </p:pic>
      <p:pic>
        <p:nvPicPr>
          <p:cNvPr id="6" name="Рисунок 5"/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48" r="5348"/>
          <a:stretch>
            <a:fillRect/>
          </a:stretch>
        </p:blipFill>
        <p:spPr/>
      </p:pic>
      <p:pic>
        <p:nvPicPr>
          <p:cNvPr id="18" name="Рисунок 17"/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69" r="5669"/>
          <a:stretch>
            <a:fillRect/>
          </a:stretch>
        </p:blipFill>
        <p:spPr>
          <a:xfrm>
            <a:off x="801688" y="1411288"/>
            <a:ext cx="6583362" cy="4176712"/>
          </a:xfrm>
          <a:prstGeom prst="rect">
            <a:avLst/>
          </a:prstGeom>
        </p:spPr>
      </p:pic>
      <p:pic>
        <p:nvPicPr>
          <p:cNvPr id="21" name="Рисунок 20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17" b="32317"/>
          <a:stretch>
            <a:fillRect/>
          </a:stretch>
        </p:blipFill>
        <p:spPr>
          <a:xfrm>
            <a:off x="736600" y="6113463"/>
            <a:ext cx="6584950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222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5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Перовская ул.,46 к.2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Перовская ул.,46 к.2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17" name="Picture 3"/>
          <p:cNvPicPr>
            <a:picLocks noGrp="1" noChangeAspect="1" noChangeArrowheads="1"/>
          </p:cNvPicPr>
          <p:nvPr>
            <p:ph type="pic" sz="quarter" idx="11"/>
          </p:nvPr>
        </p:nvPicPr>
        <p:blipFill>
          <a:blip r:embed="rId2" cstate="print"/>
          <a:srcRect t="7663" b="7663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Grp="1" noChangeAspect="1" noChangeArrowheads="1"/>
          </p:cNvPicPr>
          <p:nvPr>
            <p:ph type="pic" sz="quarter" idx="12"/>
          </p:nvPr>
        </p:nvPicPr>
        <p:blipFill>
          <a:blip r:embed="rId3" cstate="print"/>
          <a:srcRect t="7669" b="7669"/>
          <a:stretch>
            <a:fillRect/>
          </a:stretch>
        </p:blipFill>
        <p:spPr bwMode="auto">
          <a:xfrm>
            <a:off x="7704838" y="6176963"/>
            <a:ext cx="6630503" cy="4140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Рисунок 19"/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8231" r="8231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21" name="Рисунок 20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4" r="5244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974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Саперный пр.,9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Саперный пр.,9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8" name="Рисунок 7"/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/>
          <a:srcRect l="12330" r="4955"/>
          <a:stretch/>
        </p:blipFill>
        <p:spPr>
          <a:xfrm>
            <a:off x="7900793" y="6157973"/>
            <a:ext cx="6087765" cy="4140199"/>
          </a:xfrm>
          <a:prstGeom prst="rect">
            <a:avLst/>
          </a:prstGeom>
        </p:spPr>
      </p:pic>
      <p:pic>
        <p:nvPicPr>
          <p:cNvPr id="6" name="Рисунок 5"/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5457" r="5457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8" r="5658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8" r="5278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365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7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55650" y="69599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Зеленый проспект, д. 30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Зеленый проспект, д. 30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26" name="Рисунок 25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8375" b="8375"/>
          <a:stretch>
            <a:fillRect/>
          </a:stretch>
        </p:blipFill>
        <p:spPr>
          <a:xfrm>
            <a:off x="7897036" y="6279238"/>
            <a:ext cx="6302919" cy="3935650"/>
          </a:xfrm>
          <a:prstGeom prst="rect">
            <a:avLst/>
          </a:prstGeo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5691" r="5691"/>
          <a:stretch>
            <a:fillRect/>
          </a:stretch>
        </p:blipFill>
        <p:spPr>
          <a:xfrm>
            <a:off x="736816" y="1417838"/>
            <a:ext cx="6584114" cy="4176711"/>
          </a:xfrm>
          <a:prstGeom prst="rect">
            <a:avLst/>
          </a:prstGeom>
        </p:spPr>
      </p:pic>
      <p:pic>
        <p:nvPicPr>
          <p:cNvPr id="20" name="Рисунок 19"/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t="8008" b="800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4" name="Рисунок 23"/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1187" r="1187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86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8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Мартеновская ул. 20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Мартеновская ул. 20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19" name="Рисунок 18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8375" b="8375"/>
          <a:stretch>
            <a:fillRect/>
          </a:stretch>
        </p:blipFill>
        <p:spPr>
          <a:xfrm>
            <a:off x="7704838" y="6176964"/>
            <a:ext cx="6630503" cy="4140199"/>
          </a:xfrm>
          <a:prstGeom prst="rect">
            <a:avLst/>
          </a:prstGeom>
        </p:spPr>
      </p:pic>
      <p:pic>
        <p:nvPicPr>
          <p:cNvPr id="8" name="Рисунок 7"/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8008" b="800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5680" r="5680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0" r="5300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639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9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Мартеновская ул. 22 к.1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Мартеновская ул. 22 к.1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9" name="Рисунок 8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8375" b="8375"/>
          <a:stretch>
            <a:fillRect/>
          </a:stretch>
        </p:blipFill>
        <p:spPr>
          <a:xfrm>
            <a:off x="7713938" y="6177281"/>
            <a:ext cx="6630503" cy="4140199"/>
          </a:xfrm>
          <a:prstGeom prst="rect">
            <a:avLst/>
          </a:prstGeom>
        </p:spPr>
      </p:pic>
      <p:pic>
        <p:nvPicPr>
          <p:cNvPr id="7" name="Рисунок 6"/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8008" b="800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41" b="7741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21" name="Рисунок 20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00" b="8100"/>
          <a:stretch>
            <a:fillRect/>
          </a:stretch>
        </p:blipFill>
        <p:spPr>
          <a:xfrm>
            <a:off x="735276" y="6177281"/>
            <a:ext cx="6584114" cy="41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263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10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Мартеновская ул. 22 к.2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Мартеновская ул. 22 к.2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25" name="Рисунок 24"/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440" b="32440"/>
          <a:stretch>
            <a:fillRect/>
          </a:stretch>
        </p:blipFill>
        <p:spPr>
          <a:xfrm>
            <a:off x="7781925" y="6137275"/>
            <a:ext cx="6630988" cy="4140200"/>
          </a:xfr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5691" r="5691"/>
          <a:stretch>
            <a:fillRect/>
          </a:stretch>
        </p:blipFill>
        <p:spPr>
          <a:xfrm>
            <a:off x="781314" y="1417838"/>
            <a:ext cx="6584114" cy="4176711"/>
          </a:xfrm>
          <a:prstGeom prst="rect">
            <a:avLst/>
          </a:prstGeom>
        </p:spPr>
      </p:pic>
      <p:pic>
        <p:nvPicPr>
          <p:cNvPr id="20" name="Рисунок 19"/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t="8008" b="800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4" name="Рисунок 23"/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t="2191" b="2191"/>
          <a:stretch>
            <a:fillRect/>
          </a:stretch>
        </p:blipFill>
        <p:spPr>
          <a:xfrm>
            <a:off x="755650" y="6269617"/>
            <a:ext cx="6584114" cy="41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71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11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Мартеновская ул. 24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Мартеновская ул. 24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7" name="Рисунок 6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8375" b="8375"/>
          <a:stretch>
            <a:fillRect/>
          </a:stretch>
        </p:blipFill>
        <p:spPr>
          <a:xfrm>
            <a:off x="7713938" y="6269617"/>
            <a:ext cx="6630503" cy="4140199"/>
          </a:xfrm>
          <a:prstGeom prst="rect">
            <a:avLst/>
          </a:prstGeom>
        </p:spPr>
      </p:pic>
      <p:pic>
        <p:nvPicPr>
          <p:cNvPr id="9" name="Рисунок 8"/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8008" b="800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4" b="8074"/>
          <a:stretch>
            <a:fillRect/>
          </a:stretch>
        </p:blipFill>
        <p:spPr>
          <a:xfrm>
            <a:off x="693070" y="6157973"/>
            <a:ext cx="6583362" cy="4140200"/>
          </a:xfrm>
          <a:prstGeom prst="rect">
            <a:avLst/>
          </a:prstGeom>
        </p:spPr>
      </p:pic>
      <p:pic>
        <p:nvPicPr>
          <p:cNvPr id="23" name="Рисунок 22"/>
          <p:cNvPicPr>
            <a:picLocks noGrp="1" noChangeAspect="1"/>
          </p:cNvPicPr>
          <p:nvPr>
            <p:ph type="pic" sz="quarter" idx="10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04" b="7704"/>
          <a:stretch>
            <a:fillRect/>
          </a:stretch>
        </p:blipFill>
        <p:spPr>
          <a:xfrm>
            <a:off x="736816" y="1417838"/>
            <a:ext cx="6584114" cy="417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038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12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Зеленый просп. 32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Зеленый просп. 32</a:t>
            </a:r>
            <a:endParaRPr lang="en-US" b="1" i="1" dirty="0">
              <a:solidFill>
                <a:srgbClr val="FF0000"/>
              </a:solidFill>
              <a:latin typeface="Segoe UI"/>
            </a:endParaRP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7" name="Рисунок 6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8375" b="8375"/>
          <a:stretch>
            <a:fillRect/>
          </a:stretch>
        </p:blipFill>
        <p:spPr>
          <a:xfrm>
            <a:off x="7713938" y="6146915"/>
            <a:ext cx="6630503" cy="4140199"/>
          </a:xfrm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8" r="5658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8" r="5278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  <p:pic>
        <p:nvPicPr>
          <p:cNvPr id="21" name="Рисунок 20"/>
          <p:cNvPicPr>
            <a:picLocks noGrp="1" noChangeAspect="1"/>
          </p:cNvPicPr>
          <p:nvPr>
            <p:ph type="pic" sz="quarter" idx="11"/>
          </p:nvPr>
        </p:nvPicPr>
        <p:blipFill>
          <a:blip r:embed="rId5"/>
          <a:srcRect t="8008" b="8008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962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13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Мартеновская ул. 16/36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Мартеновская ул. 16/36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5" b="7715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9" name="Рисунок 8"/>
          <p:cNvPicPr>
            <a:picLocks noGrp="1" noChangeAspect="1"/>
          </p:cNvPicPr>
          <p:nvPr>
            <p:ph type="pic" sz="quarter" idx="1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8" b="8008"/>
          <a:stretch>
            <a:fillRect/>
          </a:stretch>
        </p:blipFill>
        <p:spPr/>
      </p:pic>
      <p:pic>
        <p:nvPicPr>
          <p:cNvPr id="23" name="Рисунок 22"/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l="4955" r="4955"/>
          <a:stretch>
            <a:fillRect/>
          </a:stretch>
        </p:blipFill>
        <p:spPr>
          <a:xfrm>
            <a:off x="7740650" y="6177281"/>
            <a:ext cx="6630987" cy="4140200"/>
          </a:xfrm>
          <a:prstGeom prst="rect">
            <a:avLst/>
          </a:prstGeom>
        </p:spPr>
      </p:pic>
      <p:pic>
        <p:nvPicPr>
          <p:cNvPr id="24" name="Рисунок 23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4" b="8074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382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14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</a:t>
            </a:r>
            <a:r>
              <a:rPr lang="ru-RU" sz="2000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 ул. 47/26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</a:t>
            </a:r>
            <a:r>
              <a:rPr lang="ru-RU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b="1" i="1" dirty="0">
                <a:solidFill>
                  <a:srgbClr val="FF0000"/>
                </a:solidFill>
                <a:latin typeface="Segoe UI"/>
              </a:rPr>
              <a:t> ул. 47/26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7" name="Рисунок 6"/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8008" b="800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5" b="7715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21" name="Рисунок 20"/>
          <p:cNvPicPr>
            <a:picLocks noGrp="1" noChangeAspect="1"/>
          </p:cNvPicPr>
          <p:nvPr>
            <p:ph type="pic" sz="quarter" idx="1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5" r="4955"/>
          <a:stretch>
            <a:fillRect/>
          </a:stretch>
        </p:blipFill>
        <p:spPr>
          <a:xfrm>
            <a:off x="7781632" y="6177281"/>
            <a:ext cx="6630503" cy="4140199"/>
          </a:xfrm>
        </p:spPr>
      </p:pic>
      <p:pic>
        <p:nvPicPr>
          <p:cNvPr id="24" name="Рисунок 23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00" b="8100"/>
          <a:stretch>
            <a:fillRect/>
          </a:stretch>
        </p:blipFill>
        <p:spPr>
          <a:xfrm>
            <a:off x="772592" y="6119105"/>
            <a:ext cx="6584114" cy="41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7423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15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660158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</a:t>
            </a:r>
            <a:r>
              <a:rPr lang="ru-RU" sz="2000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 ул. 41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</a:t>
            </a:r>
            <a:r>
              <a:rPr lang="ru-RU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b="1" i="1" dirty="0">
                <a:solidFill>
                  <a:srgbClr val="FF0000"/>
                </a:solidFill>
                <a:latin typeface="Segoe UI"/>
              </a:rPr>
              <a:t> ул. 41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7" name="Рисунок 6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8375" b="8375"/>
          <a:stretch>
            <a:fillRect/>
          </a:stretch>
        </p:blipFill>
        <p:spPr>
          <a:xfrm>
            <a:off x="7740650" y="6113607"/>
            <a:ext cx="6630503" cy="4140199"/>
          </a:xfrm>
          <a:prstGeom prst="rect">
            <a:avLst/>
          </a:prstGeo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02" b="26402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  <p:pic>
        <p:nvPicPr>
          <p:cNvPr id="21" name="Рисунок 20"/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6702" r="6702"/>
          <a:stretch>
            <a:fillRect/>
          </a:stretch>
        </p:blipFill>
        <p:spPr>
          <a:xfrm>
            <a:off x="736816" y="1485696"/>
            <a:ext cx="6584114" cy="4176711"/>
          </a:xfrm>
          <a:prstGeom prst="rect">
            <a:avLst/>
          </a:prstGeom>
        </p:spPr>
      </p:pic>
      <p:pic>
        <p:nvPicPr>
          <p:cNvPr id="23" name="Рисунок 22"/>
          <p:cNvPicPr>
            <a:picLocks noGrp="1" noChangeAspect="1"/>
          </p:cNvPicPr>
          <p:nvPr>
            <p:ph type="pic" sz="quarter" idx="1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48" r="534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777616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16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</a:t>
            </a:r>
            <a:r>
              <a:rPr lang="ru-RU" sz="2000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 ул. 37,37</a:t>
            </a:r>
            <a:r>
              <a:rPr lang="en-US" sz="2000" b="1" i="1" dirty="0">
                <a:solidFill>
                  <a:srgbClr val="FF0000"/>
                </a:solidFill>
                <a:latin typeface="Segoe UI"/>
              </a:rPr>
              <a:t>A,39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693070" y="5705473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</a:t>
            </a:r>
            <a:r>
              <a:rPr lang="ru-RU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b="1" i="1" dirty="0">
                <a:solidFill>
                  <a:srgbClr val="FF0000"/>
                </a:solidFill>
                <a:latin typeface="Segoe UI"/>
              </a:rPr>
              <a:t> ул. 37,37</a:t>
            </a:r>
            <a:r>
              <a:rPr lang="en-US" b="1" i="1" dirty="0">
                <a:solidFill>
                  <a:srgbClr val="FF0000"/>
                </a:solidFill>
                <a:latin typeface="Segoe UI"/>
              </a:rPr>
              <a:t>A,39</a:t>
            </a:r>
            <a:endParaRPr lang="ru-RU" b="1" i="1" dirty="0">
              <a:solidFill>
                <a:srgbClr val="FF0000"/>
              </a:solidFill>
              <a:latin typeface="Segoe UI"/>
            </a:endParaRP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9" name="Рисунок 8"/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5" r="4955"/>
          <a:stretch>
            <a:fillRect/>
          </a:stretch>
        </p:blipFill>
        <p:spPr>
          <a:xfrm>
            <a:off x="7668793" y="6268897"/>
            <a:ext cx="6630503" cy="4140199"/>
          </a:xfrm>
        </p:spPr>
      </p:pic>
      <p:pic>
        <p:nvPicPr>
          <p:cNvPr id="8" name="Рисунок 7"/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/>
          <a:srcRect t="8008" r="6838" b="8008"/>
          <a:stretch/>
        </p:blipFill>
        <p:spPr>
          <a:xfrm>
            <a:off x="7740651" y="1528762"/>
            <a:ext cx="6177056" cy="4176711"/>
          </a:xfrm>
          <a:prstGeom prst="rect">
            <a:avLst/>
          </a:prstGeom>
        </p:spPr>
      </p:pic>
      <p:pic>
        <p:nvPicPr>
          <p:cNvPr id="18" name="Рисунок 17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1" b="7731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9" name="Рисунок 18"/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t="78" b="78"/>
          <a:stretch>
            <a:fillRect/>
          </a:stretch>
        </p:blipFill>
        <p:spPr>
          <a:xfrm>
            <a:off x="693070" y="6269616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0397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17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</a:t>
            </a:r>
            <a:r>
              <a:rPr lang="ru-RU" sz="2000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 ул. 45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</a:t>
            </a:r>
            <a:r>
              <a:rPr lang="ru-RU" b="1" i="1" dirty="0" err="1">
                <a:solidFill>
                  <a:srgbClr val="FF0000"/>
                </a:solidFill>
                <a:latin typeface="Segoe UI"/>
              </a:rPr>
              <a:t>Новогиреевская</a:t>
            </a:r>
            <a:r>
              <a:rPr lang="ru-RU" b="1" i="1" dirty="0">
                <a:solidFill>
                  <a:srgbClr val="FF0000"/>
                </a:solidFill>
                <a:latin typeface="Segoe UI"/>
              </a:rPr>
              <a:t> ул. 45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9" name="Рисунок 8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8375" b="8375"/>
          <a:stretch>
            <a:fillRect/>
          </a:stretch>
        </p:blipFill>
        <p:spPr>
          <a:xfrm>
            <a:off x="7781632" y="6113607"/>
            <a:ext cx="6630503" cy="4140199"/>
          </a:xfrm>
          <a:prstGeom prst="rect">
            <a:avLst/>
          </a:prstGeom>
        </p:spPr>
      </p:pic>
      <p:pic>
        <p:nvPicPr>
          <p:cNvPr id="7" name="Рисунок 6"/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/>
          <a:srcRect t="8008" r="8867" b="8008"/>
          <a:stretch/>
        </p:blipFill>
        <p:spPr>
          <a:xfrm>
            <a:off x="7740650" y="1528762"/>
            <a:ext cx="6042585" cy="4176711"/>
          </a:xfrm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41" b="7741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19" name="Рисунок 18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00" b="8100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1464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18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Федеративный просп.,44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Федеративный просп.,44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19" name="Рисунок 18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87" b="7987"/>
          <a:stretch>
            <a:fillRect/>
          </a:stretch>
        </p:blipFill>
        <p:spPr>
          <a:xfrm>
            <a:off x="661988" y="6176963"/>
            <a:ext cx="6583362" cy="4140200"/>
          </a:xfrm>
        </p:spPr>
      </p:pic>
      <p:pic>
        <p:nvPicPr>
          <p:cNvPr id="20" name="Рисунок 19"/>
          <p:cNvPicPr>
            <a:picLocks noGrp="1" noChangeAspect="1"/>
          </p:cNvPicPr>
          <p:nvPr>
            <p:ph type="pic" sz="quarter" idx="1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5" r="4955"/>
          <a:stretch>
            <a:fillRect/>
          </a:stretch>
        </p:blipFill>
        <p:spPr>
          <a:xfrm>
            <a:off x="7646246" y="6176964"/>
            <a:ext cx="6630503" cy="4140199"/>
          </a:xfrm>
        </p:spPr>
      </p:pic>
      <p:pic>
        <p:nvPicPr>
          <p:cNvPr id="6" name="Рисунок 5"/>
          <p:cNvPicPr>
            <a:picLocks noGrp="1" noChangeAspect="1"/>
          </p:cNvPicPr>
          <p:nvPr>
            <p:ph type="pic" sz="quarter" idx="1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48" r="5348"/>
          <a:stretch>
            <a:fillRect/>
          </a:stretch>
        </p:blipFill>
        <p:spPr/>
      </p:pic>
      <p:pic>
        <p:nvPicPr>
          <p:cNvPr id="18" name="Рисунок 17"/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16" b="7616"/>
          <a:stretch>
            <a:fillRect/>
          </a:stretch>
        </p:blipFill>
        <p:spPr>
          <a:xfrm>
            <a:off x="755243" y="1303819"/>
            <a:ext cx="6584114" cy="4176711"/>
          </a:xfrm>
        </p:spPr>
      </p:pic>
    </p:spTree>
    <p:extLst>
      <p:ext uri="{BB962C8B-B14F-4D97-AF65-F5344CB8AC3E}">
        <p14:creationId xmlns:p14="http://schemas.microsoft.com/office/powerpoint/2010/main" val="1998078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19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Федеративный просп.,21 к.2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55650" y="5594549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Федеративный просп.,21 к.2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8" name="Рисунок 7"/>
          <p:cNvPicPr>
            <a:picLocks noGrp="1" noChangeAspect="1"/>
          </p:cNvPicPr>
          <p:nvPr>
            <p:ph type="pic" sz="quarter" idx="1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75" b="8375"/>
          <a:stretch>
            <a:fillRect/>
          </a:stretch>
        </p:blipFill>
        <p:spPr/>
      </p:pic>
      <p:pic>
        <p:nvPicPr>
          <p:cNvPr id="6" name="Рисунок 5"/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8" b="8008"/>
          <a:stretch>
            <a:fillRect/>
          </a:stretch>
        </p:blipFill>
        <p:spPr/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82" b="22482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23" name="Рисунок 22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8" b="4918"/>
          <a:stretch>
            <a:fillRect/>
          </a:stretch>
        </p:blipFill>
        <p:spPr>
          <a:xfrm>
            <a:off x="735276" y="6177281"/>
            <a:ext cx="6584114" cy="41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7366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20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Мартеновская ул. 18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36021" y="5658555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Мартеновская ул. 18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9" name="Рисунок 8"/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4955" r="4955"/>
          <a:stretch>
            <a:fillRect/>
          </a:stretch>
        </p:blipFill>
        <p:spPr>
          <a:xfrm>
            <a:off x="7781632" y="6221979"/>
            <a:ext cx="6630503" cy="4140199"/>
          </a:xfrm>
          <a:prstGeom prst="rect">
            <a:avLst/>
          </a:prstGeom>
        </p:spPr>
      </p:pic>
      <p:pic>
        <p:nvPicPr>
          <p:cNvPr id="7" name="Рисунок 6"/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5348" r="534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8" r="5658"/>
          <a:stretch>
            <a:fillRect/>
          </a:stretch>
        </p:blipFill>
        <p:spPr>
          <a:xfrm>
            <a:off x="781050" y="1417638"/>
            <a:ext cx="6584950" cy="4176712"/>
          </a:xfrm>
          <a:prstGeom prst="rect">
            <a:avLst/>
          </a:prstGeom>
        </p:spPr>
      </p:pic>
      <p:pic>
        <p:nvPicPr>
          <p:cNvPr id="19" name="Рисунок 18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4" b="8074"/>
          <a:stretch>
            <a:fillRect/>
          </a:stretch>
        </p:blipFill>
        <p:spPr>
          <a:xfrm>
            <a:off x="661988" y="6176963"/>
            <a:ext cx="65833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0652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21;p1"/>
          <p:cNvSpPr/>
          <p:nvPr/>
        </p:nvSpPr>
        <p:spPr>
          <a:xfrm>
            <a:off x="7495031" y="10317480"/>
            <a:ext cx="573203" cy="1846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fld id="{76D4B728-A117-4276-B507-049FB8AF47A9}" type="slidenum">
              <a:rPr lang="ru" sz="1800" b="0" i="0" u="none" strike="noStrike" cap="none" smtClean="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21</a:t>
            </a:fld>
            <a:endParaRPr sz="1800" b="0" i="0" u="none" strike="noStrike" cap="none" dirty="0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Прямоугольник 21"/>
          <p:cNvSpPr/>
          <p:nvPr/>
        </p:nvSpPr>
        <p:spPr>
          <a:xfrm>
            <a:off x="781314" y="653976"/>
            <a:ext cx="10764691" cy="46665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sz="2000" b="1" i="1" dirty="0">
                <a:solidFill>
                  <a:srgbClr val="FF0000"/>
                </a:solidFill>
                <a:latin typeface="Segoe UI"/>
              </a:rPr>
              <a:t>1. Алексея Дикого ул. 20</a:t>
            </a:r>
            <a:endParaRPr lang="ru" sz="2000" b="1" i="1" dirty="0">
              <a:solidFill>
                <a:srgbClr val="FF0000"/>
              </a:solidFill>
              <a:latin typeface="Segoe UI"/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781315" y="1054086"/>
            <a:ext cx="6495117" cy="499467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3" name="Прямоугольник 12"/>
          <p:cNvSpPr/>
          <p:nvPr/>
        </p:nvSpPr>
        <p:spPr>
          <a:xfrm>
            <a:off x="7704838" y="1054086"/>
            <a:ext cx="6495117" cy="48082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sp>
        <p:nvSpPr>
          <p:cNvPr id="14" name="Прямоугольник 13"/>
          <p:cNvSpPr/>
          <p:nvPr/>
        </p:nvSpPr>
        <p:spPr>
          <a:xfrm>
            <a:off x="736021" y="5658555"/>
            <a:ext cx="6674700" cy="56342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b="1" i="1" dirty="0">
                <a:solidFill>
                  <a:srgbClr val="FF0000"/>
                </a:solidFill>
                <a:latin typeface="Segoe UI"/>
              </a:rPr>
              <a:t>2. Алексея Дикого ул. 20</a:t>
            </a:r>
          </a:p>
          <a:p>
            <a:r>
              <a:rPr lang="ru-RU" dirty="0">
                <a:solidFill>
                  <a:srgbClr val="465676"/>
                </a:solidFill>
                <a:latin typeface="Segoe UI"/>
              </a:rPr>
              <a:t>ДО БЛАГОУСТРОЙСТВА</a:t>
            </a:r>
          </a:p>
        </p:txBody>
      </p:sp>
      <p:sp>
        <p:nvSpPr>
          <p:cNvPr id="15" name="Прямоугольник 14"/>
          <p:cNvSpPr/>
          <p:nvPr/>
        </p:nvSpPr>
        <p:spPr>
          <a:xfrm>
            <a:off x="7781632" y="5850034"/>
            <a:ext cx="6495117" cy="53814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r>
              <a:rPr lang="ru-RU" dirty="0">
                <a:solidFill>
                  <a:srgbClr val="465676"/>
                </a:solidFill>
                <a:latin typeface="Segoe UI"/>
              </a:rPr>
              <a:t>ПОСЛЕ БЛАГОУСТРОЙСТВА</a:t>
            </a:r>
          </a:p>
        </p:txBody>
      </p:sp>
      <p:pic>
        <p:nvPicPr>
          <p:cNvPr id="19" name="Рисунок 18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9" b="8819"/>
          <a:stretch>
            <a:fillRect/>
          </a:stretch>
        </p:blipFill>
        <p:spPr>
          <a:xfrm>
            <a:off x="742951" y="6269616"/>
            <a:ext cx="6533482" cy="4035841"/>
          </a:xfrm>
        </p:spPr>
      </p:pic>
      <p:pic>
        <p:nvPicPr>
          <p:cNvPr id="7" name="Рисунок 6"/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1952" b="195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7" name="Рисунок 16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44" b="7744"/>
          <a:stretch>
            <a:fillRect/>
          </a:stretch>
        </p:blipFill>
        <p:spPr>
          <a:xfrm>
            <a:off x="742950" y="1481138"/>
            <a:ext cx="6583363" cy="4176712"/>
          </a:xfrm>
          <a:prstGeom prst="rect">
            <a:avLst/>
          </a:prstGeom>
        </p:spPr>
      </p:pic>
      <p:pic>
        <p:nvPicPr>
          <p:cNvPr id="24" name="Рисунок 23"/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rcRect l="4977" r="4977"/>
          <a:stretch>
            <a:fillRect/>
          </a:stretch>
        </p:blipFill>
        <p:spPr>
          <a:xfrm>
            <a:off x="7781632" y="6177281"/>
            <a:ext cx="6630503" cy="41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161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60000" r="100000" b="20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29110</TotalTime>
  <Words>496</Words>
  <Application>Microsoft Office PowerPoint</Application>
  <PresentationFormat>Произвольный</PresentationFormat>
  <Paragraphs>148</Paragraphs>
  <Slides>21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21</vt:i4>
      </vt:variant>
    </vt:vector>
  </HeadingPairs>
  <TitlesOfParts>
    <vt:vector size="26" baseType="lpstr">
      <vt:lpstr>Arial</vt:lpstr>
      <vt:lpstr>Calibri</vt:lpstr>
      <vt:lpstr>Segoe UI</vt:lpstr>
      <vt:lpstr>Times New Roman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subject/>
  <dc:creator>-</dc:creator>
  <cp:keywords/>
  <cp:lastModifiedBy>Сергей Вячеславович Савкин</cp:lastModifiedBy>
  <cp:revision>590</cp:revision>
  <cp:lastPrinted>2022-08-24T14:34:37Z</cp:lastPrinted>
  <dcterms:modified xsi:type="dcterms:W3CDTF">2024-12-06T13:43:17Z</dcterms:modified>
</cp:coreProperties>
</file>