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659" y="278129"/>
            <a:ext cx="112629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Проведение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lang="ru-RU" sz="1800" b="1" spc="-10" dirty="0">
                <a:latin typeface="Calibri"/>
                <a:cs typeface="Calibri"/>
              </a:rPr>
              <a:t>работ, направленных на повышение уровня безопасности дорожного движения в границах района Новогиреево города Москвы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3237" y="979424"/>
          <a:ext cx="11262992" cy="544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7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32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Район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2705" marR="46990" indent="21907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Исполнитель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государственного задания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Адрес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объекта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Вид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работ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5565" marR="66675" indent="1968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Этап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аб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т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2545" marR="10160" indent="-22860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вая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дат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  на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р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аб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т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050" marR="1016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лан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вая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да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 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окончания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работ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67335" marR="44450" indent="-213360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то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им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ост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аб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руб.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49225" marR="24765" indent="-114300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Закуп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орто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ог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камня,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руб.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20979" marR="37465" indent="-175260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нения 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работ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КБК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Решение Совета депутатов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90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Утренняя,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14,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корп.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 dirty="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уширение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070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816,85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663,4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0503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05Д0800400 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02.03.2023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Свободный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пр.,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21/2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 dirty="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устройство участка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7589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586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945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Свободный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пр.,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разделение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пешеходной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парковочной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зоны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7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748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031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Фрязевская,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организация парковочного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пространства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06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630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476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97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л.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енная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обустройство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участка тротуара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563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605,06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720,0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0503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05Д0800400 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02.03.2023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Утренняя,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 22,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корп.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marR="2768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обустройство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участка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дворовой </a:t>
                      </a:r>
                      <a:r>
                        <a:rPr sz="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территории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179,33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641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57810" marR="92075" indent="-15875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Перовская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ул.,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(проезд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вдоль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школы)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5080" marR="3873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установка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искусственных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неровностей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дорожных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знаков 1.23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«Дети»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внутридворовом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проезде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008,34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0,00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Зеленый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пр.,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54А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(6-й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пр. Новогиреева)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устройство участка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534,34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044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Кусковская,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41-43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устройство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технического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729,85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Утренняя, д.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установка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искусственных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неровностей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616,28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0,00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57810" marR="92075" indent="-15875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Зеленый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проспект,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5080" marR="8191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восстановление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газона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районе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вентиляционной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шахты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дворовой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территории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7589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582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417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Кусковская,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(на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2-й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Владимирской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ул.)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устройство участка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7589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960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Федеративный проспект,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 27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устройство участка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дворовой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территории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158,64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Утренняя,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 18,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корп. 1,2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обустройство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парковочного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кармана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51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914,13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820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110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Свободный проспект,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 39, корп.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обустройство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парковочного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кармана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373,27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945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112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Пересечение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Алексея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Дикого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3-го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проспекта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обустройство парковочного кармана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555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345,5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820,6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0503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05Д0800400 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02.03.2023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114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Зеленый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проспект,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д.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устройство участка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360,70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307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116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92075" indent="-158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ГБУ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"Жилищник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района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Новогиреево"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Ул.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Утренняя, д.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20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устройство участка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тротуара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СМР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01.06.2023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15.08.2023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156210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191,05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668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29235" algn="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05Д080040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611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02.03.2023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02-04/23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4135" y="797051"/>
            <a:ext cx="2880360" cy="28788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7892" y="797051"/>
            <a:ext cx="2880359" cy="28788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1603" y="2143125"/>
            <a:ext cx="128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ул.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Коренная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985" y="4825365"/>
            <a:ext cx="199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ул.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Кусковская, </a:t>
            </a:r>
            <a:r>
              <a:rPr sz="1800" spc="-5" dirty="0">
                <a:latin typeface="Calibri"/>
                <a:cs typeface="Calibri"/>
              </a:rPr>
              <a:t>д.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4135" y="3842003"/>
            <a:ext cx="3840479" cy="28803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17892" y="3828288"/>
            <a:ext cx="3840479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03" y="1991614"/>
            <a:ext cx="1597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Свободный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39.1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900" y="717804"/>
            <a:ext cx="3840479" cy="28803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3171" y="717804"/>
            <a:ext cx="3838955" cy="2880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7055" y="3739896"/>
            <a:ext cx="3838955" cy="28788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4611" y="3733800"/>
            <a:ext cx="3838955" cy="28803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41603" y="4823586"/>
            <a:ext cx="1713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Ул.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Утренняя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14.3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5" y="693419"/>
            <a:ext cx="3838955" cy="2880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1603" y="2039492"/>
            <a:ext cx="192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Ул.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Утренняя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к.2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7055" y="3724655"/>
            <a:ext cx="3838955" cy="28803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1603" y="4534280"/>
            <a:ext cx="2078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Зеленый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просп.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59" y="3747515"/>
            <a:ext cx="3840480" cy="2880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5759" y="647700"/>
            <a:ext cx="3840480" cy="2880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2685" y="1736852"/>
            <a:ext cx="237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Зеленый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проспект, </a:t>
            </a:r>
            <a:r>
              <a:rPr sz="1800" spc="-5" dirty="0">
                <a:latin typeface="Calibri"/>
                <a:cs typeface="Calibri"/>
              </a:rPr>
              <a:t>д.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685" y="4166361"/>
            <a:ext cx="260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Ул.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Утренняя,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к.1,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к.2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3020" y="3512818"/>
            <a:ext cx="2429255" cy="32400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3020" y="548640"/>
            <a:ext cx="3840479" cy="2880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1603" y="2303145"/>
            <a:ext cx="2748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Федеративный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просп., д.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603" y="4219194"/>
            <a:ext cx="1715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Ул.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Утренняя,</a:t>
            </a:r>
            <a:r>
              <a:rPr sz="1800" spc="-5" dirty="0">
                <a:latin typeface="Calibri"/>
                <a:cs typeface="Calibri"/>
              </a:rPr>
              <a:t> д.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03" y="4654042"/>
            <a:ext cx="249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Свободный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просп.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д.21/2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744" y="3564635"/>
            <a:ext cx="3840479" cy="2880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1603" y="1502409"/>
            <a:ext cx="1679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Кусковская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41-43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228600"/>
            <a:ext cx="3840479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3736" y="4654042"/>
            <a:ext cx="195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Ул.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Перовская, д.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1603" y="1727149"/>
            <a:ext cx="1210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Утренняя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5611" y="553212"/>
            <a:ext cx="3838955" cy="2880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5611" y="3564635"/>
            <a:ext cx="5119116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41603" y="3078226"/>
            <a:ext cx="2078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Зеленый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просп.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739140"/>
            <a:ext cx="7199376" cy="53995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797</Words>
  <Application>Microsoft Office PowerPoint</Application>
  <PresentationFormat>Широкоэкранный</PresentationFormat>
  <Paragraphs>537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Анатольевна Антонова</dc:creator>
  <cp:lastModifiedBy>Анна Михайловна Канова</cp:lastModifiedBy>
  <cp:revision>2</cp:revision>
  <dcterms:created xsi:type="dcterms:W3CDTF">2023-08-29T12:47:37Z</dcterms:created>
  <dcterms:modified xsi:type="dcterms:W3CDTF">2023-08-29T14:52:21Z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2023-08-29T00:00:00Z</vt:filetime>
  </property>
</Properties>
</file>