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1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7659" y="278129"/>
            <a:ext cx="1126299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Проведение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lang="ru-RU" sz="1800" b="1" spc="-10" dirty="0">
                <a:latin typeface="Calibri"/>
                <a:cs typeface="Calibri"/>
              </a:rPr>
              <a:t>работ, направленных на повышение уровня безопасности дорожного движения в границах района Новогиреево города Москвы</a:t>
            </a:r>
            <a:endParaRPr sz="1800" dirty="0">
              <a:latin typeface="Calibri"/>
              <a:cs typeface="Calibri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242EB31-80ED-4419-969F-EE7F3DE243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373573"/>
              </p:ext>
            </p:extLst>
          </p:nvPr>
        </p:nvGraphicFramePr>
        <p:xfrm>
          <a:off x="609600" y="1143000"/>
          <a:ext cx="10972800" cy="48005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9915">
                  <a:extLst>
                    <a:ext uri="{9D8B030D-6E8A-4147-A177-3AD203B41FA5}">
                      <a16:colId xmlns:a16="http://schemas.microsoft.com/office/drawing/2014/main" val="3705469711"/>
                    </a:ext>
                  </a:extLst>
                </a:gridCol>
                <a:gridCol w="1133414">
                  <a:extLst>
                    <a:ext uri="{9D8B030D-6E8A-4147-A177-3AD203B41FA5}">
                      <a16:colId xmlns:a16="http://schemas.microsoft.com/office/drawing/2014/main" val="2235564786"/>
                    </a:ext>
                  </a:extLst>
                </a:gridCol>
                <a:gridCol w="3057098">
                  <a:extLst>
                    <a:ext uri="{9D8B030D-6E8A-4147-A177-3AD203B41FA5}">
                      <a16:colId xmlns:a16="http://schemas.microsoft.com/office/drawing/2014/main" val="967408963"/>
                    </a:ext>
                  </a:extLst>
                </a:gridCol>
                <a:gridCol w="4086530">
                  <a:extLst>
                    <a:ext uri="{9D8B030D-6E8A-4147-A177-3AD203B41FA5}">
                      <a16:colId xmlns:a16="http://schemas.microsoft.com/office/drawing/2014/main" val="3681724478"/>
                    </a:ext>
                  </a:extLst>
                </a:gridCol>
                <a:gridCol w="2175843">
                  <a:extLst>
                    <a:ext uri="{9D8B030D-6E8A-4147-A177-3AD203B41FA5}">
                      <a16:colId xmlns:a16="http://schemas.microsoft.com/office/drawing/2014/main" val="3254473421"/>
                    </a:ext>
                  </a:extLst>
                </a:gridCol>
              </a:tblGrid>
              <a:tr h="8638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№ п/п по району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Район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Адрес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Вид мероприятия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Решение</a:t>
                      </a:r>
                      <a:br>
                        <a:rPr lang="ru-RU" sz="1100" u="none" strike="noStrike">
                          <a:effectLst/>
                        </a:rPr>
                      </a:br>
                      <a:r>
                        <a:rPr lang="ru-RU" sz="1100" u="none" strike="noStrike">
                          <a:effectLst/>
                        </a:rPr>
                        <a:t>ОК по БДД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extLst>
                  <a:ext uri="{0D108BD9-81ED-4DB2-BD59-A6C34878D82A}">
                    <a16:rowId xmlns:a16="http://schemas.microsoft.com/office/drawing/2014/main" val="2905537187"/>
                  </a:ext>
                </a:extLst>
              </a:tr>
              <a:tr h="40724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Новогиреево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818972"/>
                  </a:ext>
                </a:extLst>
              </a:tr>
              <a:tr h="567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Новогиреево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ул. Кусковская, д. 20А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реконструкция въезда, обустройство участка тротуара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2.7 от 28.04.2023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extLst>
                  <a:ext uri="{0D108BD9-81ED-4DB2-BD59-A6C34878D82A}">
                    <a16:rowId xmlns:a16="http://schemas.microsoft.com/office/drawing/2014/main" val="498233825"/>
                  </a:ext>
                </a:extLst>
              </a:tr>
              <a:tr h="11847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Новогиреево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 Зеленый проспект, д. 38;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r>
                        <a:rPr lang="ru-RU" sz="1100" u="none" strike="noStrike" dirty="0">
                          <a:effectLst/>
                        </a:rPr>
                        <a:t> Зеленый проспект, д. 42;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r>
                        <a:rPr lang="ru-RU" sz="1100" u="none" strike="noStrike" dirty="0">
                          <a:effectLst/>
                        </a:rPr>
                        <a:t> Зеленый проспект, д. 46;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r>
                        <a:rPr lang="ru-RU" sz="1100" u="none" strike="noStrike" dirty="0">
                          <a:effectLst/>
                        </a:rPr>
                        <a:t> Зеленый проспект, д. 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установка дорожных знаков 2.5, конструктивное разделение тротуара и трамвайных путей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2.3 от 12.09.2023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extLst>
                  <a:ext uri="{0D108BD9-81ED-4DB2-BD59-A6C34878D82A}">
                    <a16:rowId xmlns:a16="http://schemas.microsoft.com/office/drawing/2014/main" val="1928200551"/>
                  </a:ext>
                </a:extLst>
              </a:tr>
              <a:tr h="5923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Новогиреево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Союзный проспект, д. 22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изменение конфигурации подхода к нерегулируемому пешеходному переходу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п. 2.24 от 12.09.2023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extLst>
                  <a:ext uri="{0D108BD9-81ED-4DB2-BD59-A6C34878D82A}">
                    <a16:rowId xmlns:a16="http://schemas.microsoft.com/office/drawing/2014/main" val="374406523"/>
                  </a:ext>
                </a:extLst>
              </a:tr>
              <a:tr h="5923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Новогиреево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Зеленый пр-т, д. 46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обустройство нерегулируемого пешеходного перехода через трамвайные пути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23.12.2022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extLst>
                  <a:ext uri="{0D108BD9-81ED-4DB2-BD59-A6C34878D82A}">
                    <a16:rowId xmlns:a16="http://schemas.microsoft.com/office/drawing/2014/main" val="2128685919"/>
                  </a:ext>
                </a:extLst>
              </a:tr>
              <a:tr h="5923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5</a:t>
                      </a:r>
                      <a:endParaRPr lang="ru-RU" sz="1100" b="0" i="1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Новогиреево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Проектируемый проезд №3451 (вблизи д. 68 по ул. Перовская)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обустройство тротуара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п. 2.28 от 31.05.2024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801" marR="7801" marT="7801" marB="0" anchor="ctr"/>
                </a:tc>
                <a:extLst>
                  <a:ext uri="{0D108BD9-81ED-4DB2-BD59-A6C34878D82A}">
                    <a16:rowId xmlns:a16="http://schemas.microsoft.com/office/drawing/2014/main" val="16067039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20700" y="2143125"/>
            <a:ext cx="22225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fontAlgn="ctr"/>
            <a:r>
              <a:rPr lang="ru-RU" dirty="0"/>
              <a:t>ул. Кусковская, д. 20А</a:t>
            </a:r>
            <a:endParaRPr lang="ru-RU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470" y="5002190"/>
            <a:ext cx="260441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/>
              <a:t>Зеленый проспект, д. 38;</a:t>
            </a:r>
            <a:br>
              <a:rPr lang="ru-RU" dirty="0"/>
            </a:br>
            <a:r>
              <a:rPr lang="ru-RU" dirty="0"/>
              <a:t> Зеленый проспект, д. 42;</a:t>
            </a:r>
            <a:br>
              <a:rPr lang="ru-RU" dirty="0"/>
            </a:br>
            <a:r>
              <a:rPr lang="ru-RU" dirty="0"/>
              <a:t> Зеленый проспект, д. 46;</a:t>
            </a:r>
            <a:br>
              <a:rPr lang="ru-RU" dirty="0"/>
            </a:br>
            <a:r>
              <a:rPr lang="ru-RU" dirty="0"/>
              <a:t> Зеленый проспект, д. 50</a:t>
            </a:r>
            <a:endParaRPr sz="1800" dirty="0">
              <a:latin typeface="Calibri"/>
              <a:cs typeface="Calibri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851D024-E78C-447A-84AF-09B0B15F98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427772"/>
              </p:ext>
            </p:extLst>
          </p:nvPr>
        </p:nvGraphicFramePr>
        <p:xfrm>
          <a:off x="4419600" y="762000"/>
          <a:ext cx="711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3265657043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223232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было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стало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892638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09FF73-EB22-49AB-877A-CEA400DC3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885" y="1295400"/>
            <a:ext cx="4149683" cy="25669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9504CF-33FA-47D0-A69D-F191932C3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929" y="1299882"/>
            <a:ext cx="3890775" cy="25625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B2A1FE-3B1B-4DDF-A2FC-FA0E5AA1A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4343400"/>
            <a:ext cx="3276600" cy="22731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7BD188-80F3-443D-AFA3-09839D1C8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4267773"/>
            <a:ext cx="3199227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CCBA517A-2335-4CD4-BF9D-25547FDD4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923014"/>
              </p:ext>
            </p:extLst>
          </p:nvPr>
        </p:nvGraphicFramePr>
        <p:xfrm>
          <a:off x="4580126" y="276098"/>
          <a:ext cx="711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3265657043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223232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было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стало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892638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921703-3EFC-4F2B-B47A-5B6336F18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206039"/>
            <a:ext cx="3810000" cy="22364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F37BF3-5D3E-4B4F-9C3E-C35E209AA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388" y="4191000"/>
            <a:ext cx="4011277" cy="20659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69C9F9-074E-4C75-8483-F42B8A9D6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302" y="4191000"/>
            <a:ext cx="3433622" cy="20659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CC31B4-D4E3-456D-98EB-BDC5395FD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2673" y="1206039"/>
            <a:ext cx="3220663" cy="22473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D779013-F670-4EE7-8F7D-65F5E5D3AA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014944"/>
              </p:ext>
            </p:extLst>
          </p:nvPr>
        </p:nvGraphicFramePr>
        <p:xfrm>
          <a:off x="4343400" y="346934"/>
          <a:ext cx="711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3265657043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223232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было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стало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892638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63F119-E8EA-4BC3-BB8A-DAF561E5A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295400"/>
            <a:ext cx="3810786" cy="2133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C5E24D-FCF0-4804-A280-8BA9B31F8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810000"/>
            <a:ext cx="3845798" cy="228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E644AE-520D-4153-9C8F-CA348B94A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625" y="3774141"/>
            <a:ext cx="3476773" cy="24650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89BCE0-5CCA-4ED9-8479-B5A455867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6625" y="1295400"/>
            <a:ext cx="3414345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57201" y="1736852"/>
            <a:ext cx="278483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fontAlgn="ctr"/>
            <a:r>
              <a:rPr lang="ru-RU" dirty="0"/>
              <a:t>Союзный проспект, д. 22</a:t>
            </a:r>
            <a:endParaRPr lang="ru-RU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6263" y="4826844"/>
            <a:ext cx="260921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fontAlgn="ctr"/>
            <a:r>
              <a:rPr lang="ru-RU" dirty="0"/>
              <a:t>Зеленый пр-т, д. 46</a:t>
            </a:r>
            <a:endParaRPr lang="ru-RU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29B4408-C7EB-4087-96B6-C7BABE005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733694"/>
              </p:ext>
            </p:extLst>
          </p:nvPr>
        </p:nvGraphicFramePr>
        <p:xfrm>
          <a:off x="4121970" y="140209"/>
          <a:ext cx="711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3265657043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223232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было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стало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892638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0DC026-E2D9-4CE0-B06A-0E483E288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219200"/>
            <a:ext cx="3756379" cy="20494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C90534-DA44-4103-8927-878B1921E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478" y="1228165"/>
            <a:ext cx="3124200" cy="20499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47D369-D409-4374-9A56-1B27F5A42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114800"/>
            <a:ext cx="3657600" cy="22319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41E975-0855-49B0-816F-3F2AC6FA4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3521" y="3972167"/>
            <a:ext cx="3948113" cy="248355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57200" y="4953000"/>
            <a:ext cx="230017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fontAlgn="ctr"/>
            <a:r>
              <a:rPr lang="ru-RU" dirty="0"/>
              <a:t>Проектируемый проезд №3451 (вблизи д. 68 по ул. Перовская)</a:t>
            </a:r>
            <a:endParaRPr lang="ru-RU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A516D9D8-E7E2-46D7-8B5F-B45CFE0FA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274934"/>
              </p:ext>
            </p:extLst>
          </p:nvPr>
        </p:nvGraphicFramePr>
        <p:xfrm>
          <a:off x="5080000" y="381000"/>
          <a:ext cx="711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3265657043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223232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было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стало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892638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059957-3FE0-4080-94D3-1E5AA599C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098118"/>
            <a:ext cx="4191000" cy="26553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696CB7-6020-476C-BD43-0FB289695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1" y="1073829"/>
            <a:ext cx="3733800" cy="26796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54D886-BA70-4A55-83F5-35B021502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4196060"/>
            <a:ext cx="4033838" cy="23577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77B9540-0778-499C-88CA-318510A9B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200" y="4131216"/>
            <a:ext cx="2667000" cy="242254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</TotalTime>
  <Words>235</Words>
  <Application>Microsoft Office PowerPoint</Application>
  <PresentationFormat>Широкоэкранный</PresentationFormat>
  <Paragraphs>47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Arial Narrow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Анатольевна Антонова</dc:creator>
  <cp:lastModifiedBy>Сергей Николаевич Цветков</cp:lastModifiedBy>
  <cp:revision>12</cp:revision>
  <dcterms:created xsi:type="dcterms:W3CDTF">2023-08-29T12:47:37Z</dcterms:created>
  <dcterms:modified xsi:type="dcterms:W3CDTF">2024-11-26T07:23:42Z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2023-08-28T00:00:00Z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2023-08-29T00:00:00Z</vt:filetime>
  </property>
</Properties>
</file>